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7BB4F-AF45-443D-828E-31199AFAEEE5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A6752-1D2B-4FEB-96AD-DE7217C70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704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AFA856-A19A-0431-5811-E37FF5791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2C82278-9F00-ED99-309A-418940ABE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BDBE786-2BF9-7735-2676-0F3CB5A9E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BF79-3A59-4598-A816-052903EAE705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C3418D8-7CF2-1CEC-19EC-F4B4DDA4C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393DEE8-93E6-E38F-5674-89B88064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62A7-D317-4F5E-8457-A3ADB88C2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98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18B040-D416-EB2D-AF9C-B5325002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406A272-2BD9-0BCE-4C5E-B3617EB42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1D9966F-44B9-9124-2865-88C232100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BF79-3A59-4598-A816-052903EAE705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1E51277-4748-8345-E024-4DFE7CC08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BB07B11-990E-98FE-3DB3-7C71EF89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62A7-D317-4F5E-8457-A3ADB88C2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22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459DF55-2936-3544-C121-BDCBB63868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D1BEBBF-9240-B730-F2B5-00A9A8FC1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BAB9592-D6F7-984A-4B98-26F6BFDC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BF79-3A59-4598-A816-052903EAE705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52258CB-3DF7-3BAD-2F39-BD043E505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16DE5DA-7C22-2889-5BD9-9A347422C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62A7-D317-4F5E-8457-A3ADB88C2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65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C4D863-2E58-33DF-BAED-49984592F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958EE47-41B6-5F16-EAF8-56DC86839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85FF1AE-00BC-40B9-63E7-BD99A3040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BF79-3A59-4598-A816-052903EAE705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25E2846-EC29-35E4-935A-35B248E65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429420E-02DC-0ABE-386D-E9B2C0871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62A7-D317-4F5E-8457-A3ADB88C2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725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48B915-FFB9-E5C3-BA4A-A3D721AD1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770CBBB-A9AB-451E-F785-E5B387791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DE05438-1AB6-4CC3-37CB-8C0C0BE9F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BF79-3A59-4598-A816-052903EAE705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BFE3148-10DC-45EA-8758-8609611AC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49B3F02-7330-5B7A-A64C-515607CD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62A7-D317-4F5E-8457-A3ADB88C2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64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4A1AD1-06CA-D839-04F7-4158C728A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264008F-5210-068B-F68C-14E7846172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9DD8D19-5CC0-33C7-7D6B-105DAF0CC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315208B-73ED-F473-F612-37A16AEB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BF79-3A59-4598-A816-052903EAE705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FAD703E-809E-BFBC-D9B4-16482DE9C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B3FA61-5B97-08A7-55BE-41512F649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62A7-D317-4F5E-8457-A3ADB88C2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8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510D6D-9163-3620-62B3-FE1EC20EF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8B20518-C58A-0773-D452-6387E385E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A9552B9-7040-15C1-91CD-833D1621F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5BFE2DE-D664-0B7D-8F17-F14CE09B2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8D02AD3-0EA9-2B34-BBD0-224C95FC7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CB89AE8-9179-45C1-A6A0-B7B5C527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BF79-3A59-4598-A816-052903EAE705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9424AEB0-ED9C-1500-E0D3-E5F7E9500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23A176A-1D37-EA75-5AAC-C9972612B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62A7-D317-4F5E-8457-A3ADB88C2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32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1959E2-1E3F-FE16-8A81-55D4F7AC5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B854CF5-B79D-D592-2884-FC1FF1651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BF79-3A59-4598-A816-052903EAE705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B85D303-C7A0-0E5A-0EE3-697304E6E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134D9C4-C28D-8D79-1944-DA9511FD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62A7-D317-4F5E-8457-A3ADB88C2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78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F72B810-9D38-E4E5-F1CA-2CAC6B201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BF79-3A59-4598-A816-052903EAE705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2A846A3-EFDB-2B75-67BD-3710F2A93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C6638F8-0E69-E945-67B7-4CFDB10C5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62A7-D317-4F5E-8457-A3ADB88C2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09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07A1D4-F060-BBA8-B7EB-9835FCFD6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876B1D-5120-9A42-7C78-2EAD78D2F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6D862F0-3B0B-12A8-CA6C-FC167E821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2B7C1F9-CD17-087C-9A9A-D0AFB0D12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BF79-3A59-4598-A816-052903EAE705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A2A989F-61D6-8E80-E30A-66676B364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C20426C-0EBF-2898-E84D-FF3C2B7A1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62A7-D317-4F5E-8457-A3ADB88C2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63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17EAAB-6078-B7C6-B6D6-37BAFAC76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F30235D-492A-F4CC-8D99-0102AB01A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ABB6946-2395-C1B4-DB3E-731EED688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A3718EB-473F-F3A1-EDFD-C3668A99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BF79-3A59-4598-A816-052903EAE705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0702BE5-771B-9851-4324-950F4406D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9DDB0B9-E9F0-3B17-4D19-3B7F304F1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62A7-D317-4F5E-8457-A3ADB88C2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74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4976B4C-BE16-CE07-E5DC-6064DC509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13BD2B5-0F4C-A9D0-A65F-AEDB7742B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138C26D-9744-6D0B-A6CC-D1EB90FD1F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26BF79-3A59-4598-A816-052903EAE705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1BDCD54-B02F-559D-B820-A222DFD4CB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612CCAC-4AC5-9506-CB7E-6A0F178EF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4462A7-D317-4F5E-8457-A3ADB88C2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94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grafik, kırpıntı çizim, memeli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146784B0-DA22-E7E1-68BD-684ED007A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5734050"/>
            <a:ext cx="1123950" cy="112395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7E069935-9C65-2923-DBC7-614DBDA6D95D}"/>
              </a:ext>
            </a:extLst>
          </p:cNvPr>
          <p:cNvSpPr txBox="1"/>
          <p:nvPr/>
        </p:nvSpPr>
        <p:spPr>
          <a:xfrm>
            <a:off x="3524250" y="1528108"/>
            <a:ext cx="45576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000" dirty="0"/>
              <a:t>Staj</a:t>
            </a:r>
          </a:p>
          <a:p>
            <a:pPr algn="ctr"/>
            <a:r>
              <a:rPr lang="tr-TR" sz="6000" dirty="0"/>
              <a:t>Bilgilendirme</a:t>
            </a:r>
          </a:p>
          <a:p>
            <a:pPr algn="ctr"/>
            <a:r>
              <a:rPr lang="tr-TR" sz="6000" dirty="0"/>
              <a:t>Toplantısı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4193644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EA3F492D-E938-CA68-BACA-933FCBC9F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882" y="0"/>
            <a:ext cx="5350747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57F925D0-7A20-0435-A529-B9C75FA24191}"/>
              </a:ext>
            </a:extLst>
          </p:cNvPr>
          <p:cNvSpPr txBox="1"/>
          <p:nvPr/>
        </p:nvSpPr>
        <p:spPr>
          <a:xfrm>
            <a:off x="0" y="0"/>
            <a:ext cx="40671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/>
              <a:t>Değerlendirme Formu</a:t>
            </a:r>
            <a:endParaRPr lang="en-GB" sz="3200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78FAA0B0-ADAE-07CA-A268-381C7C513D7F}"/>
              </a:ext>
            </a:extLst>
          </p:cNvPr>
          <p:cNvSpPr/>
          <p:nvPr/>
        </p:nvSpPr>
        <p:spPr>
          <a:xfrm>
            <a:off x="5647617" y="915021"/>
            <a:ext cx="3343275" cy="1685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EE94F2D-617F-8072-7C40-E1EB492094FE}"/>
              </a:ext>
            </a:extLst>
          </p:cNvPr>
          <p:cNvSpPr txBox="1"/>
          <p:nvPr/>
        </p:nvSpPr>
        <p:spPr>
          <a:xfrm>
            <a:off x="8927882" y="1000124"/>
            <a:ext cx="10667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</a:rPr>
              <a:t>Vesikalık </a:t>
            </a:r>
            <a:r>
              <a:rPr lang="tr-TR" sz="1600" dirty="0" err="1">
                <a:solidFill>
                  <a:srgbClr val="FF0000"/>
                </a:solidFill>
              </a:rPr>
              <a:t>Fotograf</a:t>
            </a:r>
            <a:endParaRPr lang="tr-TR" sz="1600" dirty="0">
              <a:solidFill>
                <a:srgbClr val="FF0000"/>
              </a:solidFill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EB3E17A5-0C55-114A-E644-BE8D6FF0A47D}"/>
              </a:ext>
            </a:extLst>
          </p:cNvPr>
          <p:cNvSpPr txBox="1"/>
          <p:nvPr/>
        </p:nvSpPr>
        <p:spPr>
          <a:xfrm>
            <a:off x="1962150" y="2343150"/>
            <a:ext cx="2257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Staj Değerlendirme formu notlandırmayı öğrencinin görmeyeceği şekilde kapalı zarfta teslim edilmelidir.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Resim 2" descr="grafik, kırpıntı çizim, memeli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95D7F802-B6B9-9DF8-6047-9DA9A7E9F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573405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0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81558E1-1428-F787-1856-8C63B1642C78}"/>
              </a:ext>
            </a:extLst>
          </p:cNvPr>
          <p:cNvSpPr txBox="1"/>
          <p:nvPr/>
        </p:nvSpPr>
        <p:spPr>
          <a:xfrm>
            <a:off x="3009900" y="1952625"/>
            <a:ext cx="5772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/>
              <a:t>Dinlediğiniz için Teşekkürler</a:t>
            </a:r>
            <a:endParaRPr lang="en-GB" sz="3600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0557F07-3757-7B44-B8F3-B2EE1E39711D}"/>
              </a:ext>
            </a:extLst>
          </p:cNvPr>
          <p:cNvSpPr txBox="1"/>
          <p:nvPr/>
        </p:nvSpPr>
        <p:spPr>
          <a:xfrm>
            <a:off x="7070362" y="2598956"/>
            <a:ext cx="171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Staj Komisyonu</a:t>
            </a:r>
            <a:endParaRPr lang="en-GB" dirty="0"/>
          </a:p>
        </p:txBody>
      </p:sp>
      <p:pic>
        <p:nvPicPr>
          <p:cNvPr id="4" name="Resim 3" descr="grafik, kırpıntı çizim, memeli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9EF3CFE9-6A4A-82B9-8C39-CA4779294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573405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80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066E20E-1866-A33A-2C86-AFDBDD8FF24C}"/>
              </a:ext>
            </a:extLst>
          </p:cNvPr>
          <p:cNvSpPr txBox="1"/>
          <p:nvPr/>
        </p:nvSpPr>
        <p:spPr>
          <a:xfrm>
            <a:off x="-1" y="0"/>
            <a:ext cx="6181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/>
              <a:t>Staj Tarihleri &amp; Son Belge Teslim Tarihi</a:t>
            </a:r>
            <a:endParaRPr lang="en-GB" sz="28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D427A23-D46A-5769-8443-FDB85A6AE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7897327" cy="211484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BAC6EDD6-E1AA-8114-2591-0316CBFE3118}"/>
              </a:ext>
            </a:extLst>
          </p:cNvPr>
          <p:cNvSpPr txBox="1"/>
          <p:nvPr/>
        </p:nvSpPr>
        <p:spPr>
          <a:xfrm>
            <a:off x="7897327" y="2066835"/>
            <a:ext cx="2543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u="sng" dirty="0">
                <a:solidFill>
                  <a:srgbClr val="FF0000"/>
                </a:solidFill>
              </a:rPr>
              <a:t>08 Haziran 2024</a:t>
            </a:r>
          </a:p>
          <a:p>
            <a:r>
              <a:rPr lang="tr-TR" sz="2400" u="sng" dirty="0">
                <a:solidFill>
                  <a:srgbClr val="FF0000"/>
                </a:solidFill>
              </a:rPr>
              <a:t>22 Haziran 2024</a:t>
            </a:r>
          </a:p>
          <a:p>
            <a:r>
              <a:rPr lang="tr-TR" sz="2400" u="sng" dirty="0">
                <a:solidFill>
                  <a:srgbClr val="FF0000"/>
                </a:solidFill>
              </a:rPr>
              <a:t>05 Temmuz 2024</a:t>
            </a:r>
            <a:endParaRPr lang="en-GB" sz="2400" u="sng" dirty="0">
              <a:solidFill>
                <a:srgbClr val="FF0000"/>
              </a:solidFill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232CD0BD-957F-45E0-2A52-79E9FB4E14C3}"/>
              </a:ext>
            </a:extLst>
          </p:cNvPr>
          <p:cNvSpPr/>
          <p:nvPr/>
        </p:nvSpPr>
        <p:spPr>
          <a:xfrm>
            <a:off x="5010150" y="1790611"/>
            <a:ext cx="1409700" cy="276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F7ED0898-C410-E903-ADB5-D3520E7A2143}"/>
              </a:ext>
            </a:extLst>
          </p:cNvPr>
          <p:cNvSpPr/>
          <p:nvPr/>
        </p:nvSpPr>
        <p:spPr>
          <a:xfrm>
            <a:off x="3333750" y="1790611"/>
            <a:ext cx="1409700" cy="276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Resim 2" descr="grafik, kırpıntı çizim, memeli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D6CFC5AA-0FAF-A51A-4B57-38F88BE30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573405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91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46B0981-9D90-24E1-62AF-B73F533B9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2625"/>
            <a:ext cx="8345065" cy="2514951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AF24CBD-5D8F-F52A-520C-F773E62E15A8}"/>
              </a:ext>
            </a:extLst>
          </p:cNvPr>
          <p:cNvSpPr txBox="1"/>
          <p:nvPr/>
        </p:nvSpPr>
        <p:spPr>
          <a:xfrm>
            <a:off x="-1" y="0"/>
            <a:ext cx="3581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/>
              <a:t>Staj Başvuru Belgeleri</a:t>
            </a:r>
            <a:endParaRPr lang="en-GB" sz="2800" dirty="0"/>
          </a:p>
        </p:txBody>
      </p:sp>
      <p:pic>
        <p:nvPicPr>
          <p:cNvPr id="2" name="Resim 1" descr="grafik, kırpıntı çizim, memeli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E7F473AD-495E-7123-8617-66510918A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573405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68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77E025E-5607-6E63-3C6D-A6D68FDFFEF1}"/>
              </a:ext>
            </a:extLst>
          </p:cNvPr>
          <p:cNvSpPr txBox="1"/>
          <p:nvPr/>
        </p:nvSpPr>
        <p:spPr>
          <a:xfrm>
            <a:off x="8763000" y="0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/>
              <a:t>Staj Başvuru Formu</a:t>
            </a:r>
            <a:endParaRPr lang="en-GB" sz="32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F409BC2-E941-BEC0-3A65-4C4CEC2437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0" t="1666" r="4715" b="3611"/>
          <a:stretch/>
        </p:blipFill>
        <p:spPr>
          <a:xfrm>
            <a:off x="0" y="0"/>
            <a:ext cx="4675909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7AA8B8B8-1897-7D78-1CA3-789EEBBBF6E0}"/>
              </a:ext>
            </a:extLst>
          </p:cNvPr>
          <p:cNvSpPr txBox="1"/>
          <p:nvPr/>
        </p:nvSpPr>
        <p:spPr>
          <a:xfrm>
            <a:off x="3095625" y="1085850"/>
            <a:ext cx="1015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>
                <a:solidFill>
                  <a:srgbClr val="FF0000"/>
                </a:solidFill>
              </a:rPr>
              <a:t>2023-2024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8" name="Çarpım İşareti 7">
            <a:extLst>
              <a:ext uri="{FF2B5EF4-FFF2-40B4-BE49-F238E27FC236}">
                <a16:creationId xmlns:a16="http://schemas.microsoft.com/office/drawing/2014/main" id="{A9430BF0-31D6-472C-F95F-5D22C2EAB051}"/>
              </a:ext>
            </a:extLst>
          </p:cNvPr>
          <p:cNvSpPr/>
          <p:nvPr/>
        </p:nvSpPr>
        <p:spPr>
          <a:xfrm>
            <a:off x="2886075" y="1466850"/>
            <a:ext cx="142875" cy="12382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FB0A634-23F6-F6B4-3F06-703D8FF48443}"/>
              </a:ext>
            </a:extLst>
          </p:cNvPr>
          <p:cNvSpPr txBox="1"/>
          <p:nvPr/>
        </p:nvSpPr>
        <p:spPr>
          <a:xfrm>
            <a:off x="1381125" y="2924175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30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94431991-2432-84A8-8E82-9016E0329E38}"/>
              </a:ext>
            </a:extLst>
          </p:cNvPr>
          <p:cNvSpPr txBox="1"/>
          <p:nvPr/>
        </p:nvSpPr>
        <p:spPr>
          <a:xfrm>
            <a:off x="3824995" y="5700325"/>
            <a:ext cx="857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30 iş günü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B7BF6AE7-6275-E720-E9BF-D20ABEA8752D}"/>
              </a:ext>
            </a:extLst>
          </p:cNvPr>
          <p:cNvSpPr/>
          <p:nvPr/>
        </p:nvSpPr>
        <p:spPr>
          <a:xfrm>
            <a:off x="66675" y="6429375"/>
            <a:ext cx="4514850" cy="209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05EB36AC-2B13-8A15-BF0C-7FABFBCF80FA}"/>
              </a:ext>
            </a:extLst>
          </p:cNvPr>
          <p:cNvSpPr/>
          <p:nvPr/>
        </p:nvSpPr>
        <p:spPr>
          <a:xfrm>
            <a:off x="66675" y="1952625"/>
            <a:ext cx="451485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9411314B-E0C9-6BD3-DF47-6AA688B05AB6}"/>
              </a:ext>
            </a:extLst>
          </p:cNvPr>
          <p:cNvSpPr/>
          <p:nvPr/>
        </p:nvSpPr>
        <p:spPr>
          <a:xfrm>
            <a:off x="1057275" y="5772149"/>
            <a:ext cx="2219325" cy="1377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Düz Ok Bağlayıcısı 14">
            <a:extLst>
              <a:ext uri="{FF2B5EF4-FFF2-40B4-BE49-F238E27FC236}">
                <a16:creationId xmlns:a16="http://schemas.microsoft.com/office/drawing/2014/main" id="{9F8D6F7A-60A4-7BC0-8EDA-21835B5FB8F7}"/>
              </a:ext>
            </a:extLst>
          </p:cNvPr>
          <p:cNvCxnSpPr>
            <a:cxnSpLocks/>
          </p:cNvCxnSpPr>
          <p:nvPr/>
        </p:nvCxnSpPr>
        <p:spPr>
          <a:xfrm flipV="1">
            <a:off x="2418673" y="4219576"/>
            <a:ext cx="2957512" cy="15525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Resim 16">
            <a:extLst>
              <a:ext uri="{FF2B5EF4-FFF2-40B4-BE49-F238E27FC236}">
                <a16:creationId xmlns:a16="http://schemas.microsoft.com/office/drawing/2014/main" id="{A42303E9-30E6-CE2D-6FCA-969AE6F271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5" t="19398" r="16481"/>
          <a:stretch/>
        </p:blipFill>
        <p:spPr>
          <a:xfrm>
            <a:off x="5376185" y="2714265"/>
            <a:ext cx="6467475" cy="1704615"/>
          </a:xfrm>
          <a:prstGeom prst="rect">
            <a:avLst/>
          </a:prstGeom>
        </p:spPr>
      </p:pic>
      <p:sp>
        <p:nvSpPr>
          <p:cNvPr id="18" name="Dikdörtgen 17">
            <a:extLst>
              <a:ext uri="{FF2B5EF4-FFF2-40B4-BE49-F238E27FC236}">
                <a16:creationId xmlns:a16="http://schemas.microsoft.com/office/drawing/2014/main" id="{8BA720D9-5CC8-A791-F6FA-D106B7929CA6}"/>
              </a:ext>
            </a:extLst>
          </p:cNvPr>
          <p:cNvSpPr/>
          <p:nvPr/>
        </p:nvSpPr>
        <p:spPr>
          <a:xfrm>
            <a:off x="10330054" y="3018410"/>
            <a:ext cx="1409700" cy="276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B827EE77-815A-9212-7E9B-4CF9BB384278}"/>
              </a:ext>
            </a:extLst>
          </p:cNvPr>
          <p:cNvSpPr/>
          <p:nvPr/>
        </p:nvSpPr>
        <p:spPr>
          <a:xfrm>
            <a:off x="8653654" y="3018410"/>
            <a:ext cx="1409700" cy="276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DA4ECB55-7AD4-9FB6-8DED-0F885FB4BAD6}"/>
              </a:ext>
            </a:extLst>
          </p:cNvPr>
          <p:cNvSpPr txBox="1"/>
          <p:nvPr/>
        </p:nvSpPr>
        <p:spPr>
          <a:xfrm>
            <a:off x="5406145" y="5792658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Kaşe ve İmza !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3" name="Düz Ok Bağlayıcısı 22">
            <a:extLst>
              <a:ext uri="{FF2B5EF4-FFF2-40B4-BE49-F238E27FC236}">
                <a16:creationId xmlns:a16="http://schemas.microsoft.com/office/drawing/2014/main" id="{5FFCDB37-AE0B-617E-CCF4-FD83840A23DD}"/>
              </a:ext>
            </a:extLst>
          </p:cNvPr>
          <p:cNvCxnSpPr/>
          <p:nvPr/>
        </p:nvCxnSpPr>
        <p:spPr>
          <a:xfrm flipV="1">
            <a:off x="3897429" y="6027822"/>
            <a:ext cx="1478756" cy="3242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Resim 2" descr="grafik, kırpıntı çizim, memeli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9A5B5A33-CB3A-6D1B-4AB0-3BCD1A244B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573405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34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1720D7CE-7143-F7F4-F1FE-4B4E6F33450D}"/>
              </a:ext>
            </a:extLst>
          </p:cNvPr>
          <p:cNvSpPr txBox="1"/>
          <p:nvPr/>
        </p:nvSpPr>
        <p:spPr>
          <a:xfrm>
            <a:off x="0" y="14536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https://www.turkiye.gov.tr/spas-mustahaklik-sorgulama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C340208-5593-71A7-13EB-554162D4EC33}"/>
              </a:ext>
            </a:extLst>
          </p:cNvPr>
          <p:cNvSpPr txBox="1"/>
          <p:nvPr/>
        </p:nvSpPr>
        <p:spPr>
          <a:xfrm>
            <a:off x="-23812" y="0"/>
            <a:ext cx="25860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 err="1">
                <a:solidFill>
                  <a:srgbClr val="FF0000"/>
                </a:solidFill>
              </a:rPr>
              <a:t>Mustahaklik</a:t>
            </a:r>
            <a:r>
              <a:rPr lang="tr-TR" sz="3200" dirty="0">
                <a:solidFill>
                  <a:srgbClr val="FF0000"/>
                </a:solidFill>
              </a:rPr>
              <a:t> Belgesi</a:t>
            </a:r>
            <a:endParaRPr lang="en-GB" sz="3200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218F39A9-8D04-FF50-F906-7DB5BC5F6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081" y="200055"/>
            <a:ext cx="5066215" cy="604166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0CB9EC61-FD76-C2AA-63AA-214DF7D57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74" y="2552597"/>
            <a:ext cx="5066215" cy="616464"/>
          </a:xfrm>
          <a:prstGeom prst="rect">
            <a:avLst/>
          </a:prstGeom>
        </p:spPr>
      </p:pic>
      <p:sp>
        <p:nvSpPr>
          <p:cNvPr id="15" name="Dikdörtgen 14">
            <a:extLst>
              <a:ext uri="{FF2B5EF4-FFF2-40B4-BE49-F238E27FC236}">
                <a16:creationId xmlns:a16="http://schemas.microsoft.com/office/drawing/2014/main" id="{FC74442A-6049-8C51-225A-A3F3D0ECFA89}"/>
              </a:ext>
            </a:extLst>
          </p:cNvPr>
          <p:cNvSpPr/>
          <p:nvPr/>
        </p:nvSpPr>
        <p:spPr>
          <a:xfrm>
            <a:off x="3181350" y="2552597"/>
            <a:ext cx="1209675" cy="3238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Resim 1" descr="grafik, kırpıntı çizim, memeli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E9AF6E45-A5EA-FC25-C6AE-EE39D3A55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573405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61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7161092-CA77-AD7B-24A3-1E0A9B30C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150"/>
            <a:ext cx="6629400" cy="3340956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1C85F8D5-5E94-B10A-253E-FDF4518CA320}"/>
              </a:ext>
            </a:extLst>
          </p:cNvPr>
          <p:cNvSpPr/>
          <p:nvPr/>
        </p:nvSpPr>
        <p:spPr>
          <a:xfrm>
            <a:off x="2943225" y="2310478"/>
            <a:ext cx="971550" cy="2041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B5C4448-C467-F420-9279-9AEA56F76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872154"/>
            <a:ext cx="6257925" cy="3985846"/>
          </a:xfrm>
          <a:prstGeom prst="rect">
            <a:avLst/>
          </a:prstGeom>
        </p:spPr>
      </p:pic>
      <p:pic>
        <p:nvPicPr>
          <p:cNvPr id="2" name="Resim 1" descr="grafik, kırpıntı çizim, memeli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E2B089C6-2701-8F00-E435-BAA3BD720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573405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78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1348CBA-60B6-515E-6DA1-AAE95AAD7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25" y="2276443"/>
            <a:ext cx="7344800" cy="457264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97C0B2F3-2E05-7F05-9F4B-257D5981D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93" y="2914587"/>
            <a:ext cx="7259063" cy="89547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52E7A6A1-4C82-267F-44BA-6B526EBF3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93" y="3895697"/>
            <a:ext cx="7306695" cy="400106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A33E12CE-8417-5AD7-DD77-132995A3AA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362" y="1109619"/>
            <a:ext cx="6611273" cy="276264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C3C1CA59-1A95-D0F4-C14E-3A53DAA5ADF6}"/>
              </a:ext>
            </a:extLst>
          </p:cNvPr>
          <p:cNvSpPr txBox="1"/>
          <p:nvPr/>
        </p:nvSpPr>
        <p:spPr>
          <a:xfrm>
            <a:off x="0" y="497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STAJ UYGULAMA USUL, ESAS VE İLKELERİ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3BCA7EEA-1B63-DAE4-F32F-A3187BDDD3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999"/>
          <a:stretch/>
        </p:blipFill>
        <p:spPr>
          <a:xfrm>
            <a:off x="399645" y="1509612"/>
            <a:ext cx="6448829" cy="457265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1907DFE3-5526-85F5-1159-C25E19BBE7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598" y="4381438"/>
            <a:ext cx="7344800" cy="1171739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5365D02B-C852-540C-0E81-E2A526D85C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19" y="5700729"/>
            <a:ext cx="7478169" cy="714475"/>
          </a:xfrm>
          <a:prstGeom prst="rect">
            <a:avLst/>
          </a:prstGeom>
        </p:spPr>
      </p:pic>
      <p:pic>
        <p:nvPicPr>
          <p:cNvPr id="2" name="Resim 1" descr="grafik, kırpıntı çizim, memeli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4E9F9E97-1F36-9835-D54B-38811167EE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573405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41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91796652-0ECD-053C-2E8C-F6749D7E16F9}"/>
              </a:ext>
            </a:extLst>
          </p:cNvPr>
          <p:cNvSpPr txBox="1"/>
          <p:nvPr/>
        </p:nvSpPr>
        <p:spPr>
          <a:xfrm>
            <a:off x="0" y="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STAJ KONULARI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9108471-043E-5CF2-1099-8D836C8AF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84" y="871417"/>
            <a:ext cx="7392432" cy="1724266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B4E2A2F7-683C-435E-429F-F4A1F3533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84" y="2385867"/>
            <a:ext cx="7373379" cy="2086266"/>
          </a:xfrm>
          <a:prstGeom prst="rect">
            <a:avLst/>
          </a:prstGeom>
        </p:spPr>
      </p:pic>
      <p:pic>
        <p:nvPicPr>
          <p:cNvPr id="2" name="Resim 1" descr="grafik, kırpıntı çizim, memeli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AC488613-91AC-0051-D336-99AFCA3EF7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573405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11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4914498-D588-D851-C6D1-F23D57F03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48475" cy="6858216"/>
          </a:xfrm>
          <a:prstGeom prst="rect">
            <a:avLst/>
          </a:prstGeom>
        </p:spPr>
      </p:pic>
      <p:pic>
        <p:nvPicPr>
          <p:cNvPr id="2" name="Resim 1" descr="grafik, kırpıntı çizim, memeli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06122199-8704-AA93-25A9-C7544AC86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573405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09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77</Words>
  <Application>Microsoft Office PowerPoint</Application>
  <PresentationFormat>Geniş ekran</PresentationFormat>
  <Paragraphs>22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islam yaşa</dc:creator>
  <cp:lastModifiedBy>islam yaşa</cp:lastModifiedBy>
  <cp:revision>16</cp:revision>
  <dcterms:created xsi:type="dcterms:W3CDTF">2024-05-14T05:51:53Z</dcterms:created>
  <dcterms:modified xsi:type="dcterms:W3CDTF">2024-05-16T10:04:35Z</dcterms:modified>
</cp:coreProperties>
</file>